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8" d="100"/>
          <a:sy n="68" d="100"/>
        </p:scale>
        <p:origin x="71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5117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818323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NoveLNook: Your Online Bookstore</a:t>
            </a:r>
            <a:endParaRPr lang="en-US" sz="4465" dirty="0"/>
          </a:p>
        </p:txBody>
      </p:sp>
      <p:sp>
        <p:nvSpPr>
          <p:cNvPr id="6" name="Text 3"/>
          <p:cNvSpPr/>
          <p:nvPr/>
        </p:nvSpPr>
        <p:spPr>
          <a:xfrm>
            <a:off x="793790" y="3576042"/>
            <a:ext cx="75564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28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 MEMBERS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AKSHAYA K - 2210030124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SINDHUJA. T - 2210030089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793790" y="5430203"/>
            <a:ext cx="75564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BHAVYA SRI. P - 2210030302</a:t>
            </a:r>
            <a:endParaRPr lang="en-US" dirty="0"/>
          </a:p>
        </p:txBody>
      </p:sp>
      <p:sp>
        <p:nvSpPr>
          <p:cNvPr id="10" name="Text 7"/>
          <p:cNvSpPr/>
          <p:nvPr/>
        </p:nvSpPr>
        <p:spPr>
          <a:xfrm>
            <a:off x="793790" y="6048256"/>
            <a:ext cx="75564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RUTHVIKA. A - 2210030284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1129189"/>
            <a:ext cx="902458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Admin Access and Functionalities</a:t>
            </a:r>
            <a:endParaRPr lang="en-US" sz="446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91596"/>
            <a:ext cx="3005495" cy="185749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443257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Add New Books</a:t>
            </a:r>
            <a:endParaRPr lang="en-US" sz="2233" dirty="0"/>
          </a:p>
        </p:txBody>
      </p:sp>
      <p:sp>
        <p:nvSpPr>
          <p:cNvPr id="7" name="Text 4"/>
          <p:cNvSpPr/>
          <p:nvPr/>
        </p:nvSpPr>
        <p:spPr>
          <a:xfrm>
            <a:off x="793790" y="4922996"/>
            <a:ext cx="3005495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Administrators can add new books to the website's inventory by providing book details, such as title, author, price, and description.</a:t>
            </a:r>
            <a:endParaRPr lang="en-US" sz="1786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2291596"/>
            <a:ext cx="3005614" cy="185749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139446" y="443257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View Books Available</a:t>
            </a:r>
            <a:endParaRPr lang="en-US" sz="2233" dirty="0"/>
          </a:p>
        </p:txBody>
      </p:sp>
      <p:sp>
        <p:nvSpPr>
          <p:cNvPr id="10" name="Text 6"/>
          <p:cNvSpPr/>
          <p:nvPr/>
        </p:nvSpPr>
        <p:spPr>
          <a:xfrm>
            <a:off x="4139446" y="4922996"/>
            <a:ext cx="3005614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Administrators have access to a complete list of books available for sale on the website, including their inventory levels and sales statistics.</a:t>
            </a:r>
            <a:endParaRPr lang="en-US" sz="1786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2291596"/>
            <a:ext cx="3005614" cy="185749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5221" y="443257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Remove Books</a:t>
            </a:r>
            <a:endParaRPr lang="en-US" sz="2233" dirty="0"/>
          </a:p>
        </p:txBody>
      </p:sp>
      <p:sp>
        <p:nvSpPr>
          <p:cNvPr id="13" name="Text 8"/>
          <p:cNvSpPr/>
          <p:nvPr/>
        </p:nvSpPr>
        <p:spPr>
          <a:xfrm>
            <a:off x="7485221" y="4922996"/>
            <a:ext cx="3005614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Administrators can remove books from the inventory if they are no longer available for sale or need to be updated.</a:t>
            </a:r>
            <a:endParaRPr lang="en-US" sz="1786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2291596"/>
            <a:ext cx="3005614" cy="185749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830997" y="4432578"/>
            <a:ext cx="3005614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Increase Books Amount</a:t>
            </a:r>
            <a:endParaRPr lang="en-US" sz="2233" dirty="0"/>
          </a:p>
        </p:txBody>
      </p:sp>
      <p:sp>
        <p:nvSpPr>
          <p:cNvPr id="16" name="Text 10"/>
          <p:cNvSpPr/>
          <p:nvPr/>
        </p:nvSpPr>
        <p:spPr>
          <a:xfrm>
            <a:off x="10830997" y="5277326"/>
            <a:ext cx="3005614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Administrators can adjust the quantity of available books based on stock levels and demand.</a:t>
            </a:r>
            <a:endParaRPr lang="en-US" sz="1786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2501622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Conclusion</a:t>
            </a:r>
            <a:endParaRPr lang="en-US" sz="4465" dirty="0"/>
          </a:p>
        </p:txBody>
      </p:sp>
      <p:sp>
        <p:nvSpPr>
          <p:cNvPr id="6" name="Text 3"/>
          <p:cNvSpPr/>
          <p:nvPr/>
        </p:nvSpPr>
        <p:spPr>
          <a:xfrm>
            <a:off x="793790" y="3550563"/>
            <a:ext cx="7556421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successfully demonstrates the development of a user-friendly online bookstore platform using Java, JDBC, Servlets, and MySQL. It offers a comprehensive solution for selling books online, managing inventory, and tracking sales history. The website provides a seamless user experience with robust features for both customers and administrators.</a:t>
            </a:r>
            <a:endParaRPr lang="en-US" sz="1786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0190" y="1914644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dirty="0" err="1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NovelNook</a:t>
            </a:r>
            <a:r>
              <a:rPr lang="en-US" sz="6162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-Online Bookstore Project</a:t>
            </a:r>
            <a:endParaRPr lang="en-US" sz="6162" dirty="0"/>
          </a:p>
        </p:txBody>
      </p:sp>
      <p:sp>
        <p:nvSpPr>
          <p:cNvPr id="6" name="Text 3"/>
          <p:cNvSpPr/>
          <p:nvPr/>
        </p:nvSpPr>
        <p:spPr>
          <a:xfrm>
            <a:off x="6280190" y="4211241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NoveLNook is a user-friendly online bookstore where customers can browse, select, and purchase a wide variety of books. With a sleek and intuitive interface, NoveLNook provides a seamless shopping experience for book enthusiasts.</a:t>
            </a:r>
            <a:endParaRPr lang="en-US" sz="1786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810119"/>
            <a:ext cx="6265188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Purpose of the Website</a:t>
            </a:r>
            <a:endParaRPr lang="en-US" sz="4465" dirty="0"/>
          </a:p>
        </p:txBody>
      </p:sp>
      <p:sp>
        <p:nvSpPr>
          <p:cNvPr id="6" name="Shape 3"/>
          <p:cNvSpPr/>
          <p:nvPr/>
        </p:nvSpPr>
        <p:spPr>
          <a:xfrm>
            <a:off x="793790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4C5052"/>
          </a:solidFill>
          <a:ln/>
        </p:spPr>
      </p:sp>
      <p:sp>
        <p:nvSpPr>
          <p:cNvPr id="7" name="Text 4"/>
          <p:cNvSpPr/>
          <p:nvPr/>
        </p:nvSpPr>
        <p:spPr>
          <a:xfrm>
            <a:off x="1020604" y="508587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Sell Books Online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1020604" y="5576292"/>
            <a:ext cx="3742730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website allows users to browse and purchase a diverse selection of books from the comfort of their homes.</a:t>
            </a:r>
            <a:endParaRPr lang="en-US" sz="1786" dirty="0"/>
          </a:p>
        </p:txBody>
      </p:sp>
      <p:sp>
        <p:nvSpPr>
          <p:cNvPr id="9" name="Shape 6"/>
          <p:cNvSpPr/>
          <p:nvPr/>
        </p:nvSpPr>
        <p:spPr>
          <a:xfrm>
            <a:off x="5216962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4C5052"/>
          </a:solidFill>
          <a:ln/>
        </p:spPr>
      </p:sp>
      <p:sp>
        <p:nvSpPr>
          <p:cNvPr id="10" name="Text 7"/>
          <p:cNvSpPr/>
          <p:nvPr/>
        </p:nvSpPr>
        <p:spPr>
          <a:xfrm>
            <a:off x="5443776" y="5085874"/>
            <a:ext cx="2948821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Maintain Sales History</a:t>
            </a:r>
            <a:endParaRPr lang="en-US" sz="2233" dirty="0"/>
          </a:p>
        </p:txBody>
      </p:sp>
      <p:sp>
        <p:nvSpPr>
          <p:cNvPr id="11" name="Text 8"/>
          <p:cNvSpPr/>
          <p:nvPr/>
        </p:nvSpPr>
        <p:spPr>
          <a:xfrm>
            <a:off x="5443776" y="5576292"/>
            <a:ext cx="3742730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website keeps track of all book sales, providing valuable insights for analysis and inventory management.</a:t>
            </a:r>
            <a:endParaRPr lang="en-US" sz="1786" dirty="0"/>
          </a:p>
        </p:txBody>
      </p:sp>
      <p:sp>
        <p:nvSpPr>
          <p:cNvPr id="12" name="Shape 9"/>
          <p:cNvSpPr/>
          <p:nvPr/>
        </p:nvSpPr>
        <p:spPr>
          <a:xfrm>
            <a:off x="9640133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4C5052"/>
          </a:solidFill>
          <a:ln/>
        </p:spPr>
      </p:sp>
      <p:sp>
        <p:nvSpPr>
          <p:cNvPr id="13" name="Text 10"/>
          <p:cNvSpPr/>
          <p:nvPr/>
        </p:nvSpPr>
        <p:spPr>
          <a:xfrm>
            <a:off x="9866948" y="5085874"/>
            <a:ext cx="3111460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Add and Manage Books</a:t>
            </a:r>
            <a:endParaRPr lang="en-US" sz="2233" dirty="0"/>
          </a:p>
        </p:txBody>
      </p:sp>
      <p:sp>
        <p:nvSpPr>
          <p:cNvPr id="14" name="Text 11"/>
          <p:cNvSpPr/>
          <p:nvPr/>
        </p:nvSpPr>
        <p:spPr>
          <a:xfrm>
            <a:off x="9866948" y="5576292"/>
            <a:ext cx="3742730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Administrators can easily add new books to the inventory, update book information, and remove books from the website.</a:t>
            </a:r>
            <a:endParaRPr lang="en-US" sz="178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177058"/>
            <a:ext cx="6201608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Distinguishing Features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User-Centric Design</a:t>
            </a:r>
            <a:endParaRPr lang="en-US" sz="2233" dirty="0"/>
          </a:p>
        </p:txBody>
      </p:sp>
      <p:sp>
        <p:nvSpPr>
          <p:cNvPr id="6" name="Text 4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website prioritizes a seamless and intuitive user experience, making it easy for customers to find and purchase books.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5332928" y="3452813"/>
            <a:ext cx="3487460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Robust Book Management</a:t>
            </a:r>
            <a:endParaRPr lang="en-US" sz="2233" dirty="0"/>
          </a:p>
        </p:txBody>
      </p:sp>
      <p:sp>
        <p:nvSpPr>
          <p:cNvPr id="8" name="Text 6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website offers comprehensive features for managing book inventory, including adding, editing, deleting, and updating book information.</a:t>
            </a: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Secure Transactions</a:t>
            </a:r>
            <a:endParaRPr lang="en-US" sz="2233" dirty="0"/>
          </a:p>
        </p:txBody>
      </p:sp>
      <p:sp>
        <p:nvSpPr>
          <p:cNvPr id="10" name="Text 8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website implements secure payment processing methods to ensure the safety of customer transactions.</a:t>
            </a:r>
            <a:endParaRPr lang="en-US" sz="1786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8401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23543" y="3319463"/>
            <a:ext cx="5168146" cy="6460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87"/>
              </a:lnSpc>
              <a:buNone/>
            </a:pPr>
            <a:r>
              <a:rPr lang="en-US" sz="4069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Core Functionalities</a:t>
            </a:r>
            <a:endParaRPr lang="en-US" sz="4069" dirty="0"/>
          </a:p>
        </p:txBody>
      </p:sp>
      <p:sp>
        <p:nvSpPr>
          <p:cNvPr id="6" name="Shape 3"/>
          <p:cNvSpPr/>
          <p:nvPr/>
        </p:nvSpPr>
        <p:spPr>
          <a:xfrm>
            <a:off x="723543" y="4508063"/>
            <a:ext cx="465058" cy="465058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</p:sp>
      <p:sp>
        <p:nvSpPr>
          <p:cNvPr id="7" name="Text 4"/>
          <p:cNvSpPr/>
          <p:nvPr/>
        </p:nvSpPr>
        <p:spPr>
          <a:xfrm>
            <a:off x="905113" y="4585573"/>
            <a:ext cx="101798" cy="310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2"/>
              </a:lnSpc>
              <a:buNone/>
            </a:pPr>
            <a:r>
              <a:rPr lang="en-US" sz="2442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2442" dirty="0"/>
          </a:p>
        </p:txBody>
      </p:sp>
      <p:sp>
        <p:nvSpPr>
          <p:cNvPr id="8" name="Text 5"/>
          <p:cNvSpPr/>
          <p:nvPr/>
        </p:nvSpPr>
        <p:spPr>
          <a:xfrm>
            <a:off x="1395293" y="4508063"/>
            <a:ext cx="2584013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3"/>
              </a:lnSpc>
              <a:buNone/>
            </a:pPr>
            <a:r>
              <a:rPr lang="en-US" sz="2035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Online Book Sales</a:t>
            </a:r>
            <a:endParaRPr lang="en-US" sz="2035" dirty="0"/>
          </a:p>
        </p:txBody>
      </p:sp>
      <p:sp>
        <p:nvSpPr>
          <p:cNvPr id="9" name="Text 6"/>
          <p:cNvSpPr/>
          <p:nvPr/>
        </p:nvSpPr>
        <p:spPr>
          <a:xfrm>
            <a:off x="1395293" y="4954905"/>
            <a:ext cx="5816560" cy="661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04"/>
              </a:lnSpc>
              <a:buNone/>
            </a:pPr>
            <a:r>
              <a:rPr lang="en-US" sz="1628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Customers can browse the website's catalog, view book details, and purchase books directly online.</a:t>
            </a:r>
            <a:endParaRPr lang="en-US" sz="1628" dirty="0"/>
          </a:p>
        </p:txBody>
      </p:sp>
      <p:sp>
        <p:nvSpPr>
          <p:cNvPr id="10" name="Shape 7"/>
          <p:cNvSpPr/>
          <p:nvPr/>
        </p:nvSpPr>
        <p:spPr>
          <a:xfrm>
            <a:off x="7418546" y="4508063"/>
            <a:ext cx="465058" cy="465058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</p:sp>
      <p:sp>
        <p:nvSpPr>
          <p:cNvPr id="11" name="Text 8"/>
          <p:cNvSpPr/>
          <p:nvPr/>
        </p:nvSpPr>
        <p:spPr>
          <a:xfrm>
            <a:off x="7561540" y="4585573"/>
            <a:ext cx="178951" cy="310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2"/>
              </a:lnSpc>
              <a:buNone/>
            </a:pPr>
            <a:r>
              <a:rPr lang="en-US" sz="2442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2442" dirty="0"/>
          </a:p>
        </p:txBody>
      </p:sp>
      <p:sp>
        <p:nvSpPr>
          <p:cNvPr id="12" name="Text 9"/>
          <p:cNvSpPr/>
          <p:nvPr/>
        </p:nvSpPr>
        <p:spPr>
          <a:xfrm>
            <a:off x="8090297" y="4508063"/>
            <a:ext cx="2669500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3"/>
              </a:lnSpc>
              <a:buNone/>
            </a:pPr>
            <a:r>
              <a:rPr lang="en-US" sz="2035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Sales History Tracking</a:t>
            </a:r>
            <a:endParaRPr lang="en-US" sz="2035" dirty="0"/>
          </a:p>
        </p:txBody>
      </p:sp>
      <p:sp>
        <p:nvSpPr>
          <p:cNvPr id="13" name="Text 10"/>
          <p:cNvSpPr/>
          <p:nvPr/>
        </p:nvSpPr>
        <p:spPr>
          <a:xfrm>
            <a:off x="8090297" y="4954905"/>
            <a:ext cx="5816560" cy="661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04"/>
              </a:lnSpc>
              <a:buNone/>
            </a:pPr>
            <a:r>
              <a:rPr lang="en-US" sz="1628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website maintains a record of all book sales, including customer details, purchase date, and book information.</a:t>
            </a:r>
            <a:endParaRPr lang="en-US" sz="1628" dirty="0"/>
          </a:p>
        </p:txBody>
      </p:sp>
      <p:sp>
        <p:nvSpPr>
          <p:cNvPr id="14" name="Shape 11"/>
          <p:cNvSpPr/>
          <p:nvPr/>
        </p:nvSpPr>
        <p:spPr>
          <a:xfrm>
            <a:off x="723543" y="6055400"/>
            <a:ext cx="465058" cy="465058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</p:sp>
      <p:sp>
        <p:nvSpPr>
          <p:cNvPr id="15" name="Text 12"/>
          <p:cNvSpPr/>
          <p:nvPr/>
        </p:nvSpPr>
        <p:spPr>
          <a:xfrm>
            <a:off x="863918" y="6132909"/>
            <a:ext cx="184190" cy="310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2"/>
              </a:lnSpc>
              <a:buNone/>
            </a:pPr>
            <a:r>
              <a:rPr lang="en-US" sz="2442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2442" dirty="0"/>
          </a:p>
        </p:txBody>
      </p:sp>
      <p:sp>
        <p:nvSpPr>
          <p:cNvPr id="16" name="Text 13"/>
          <p:cNvSpPr/>
          <p:nvPr/>
        </p:nvSpPr>
        <p:spPr>
          <a:xfrm>
            <a:off x="1395293" y="6055400"/>
            <a:ext cx="2584013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3"/>
              </a:lnSpc>
              <a:buNone/>
            </a:pPr>
            <a:r>
              <a:rPr lang="en-US" sz="2035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Book Management</a:t>
            </a:r>
            <a:endParaRPr lang="en-US" sz="2035" dirty="0"/>
          </a:p>
        </p:txBody>
      </p:sp>
      <p:sp>
        <p:nvSpPr>
          <p:cNvPr id="17" name="Text 14"/>
          <p:cNvSpPr/>
          <p:nvPr/>
        </p:nvSpPr>
        <p:spPr>
          <a:xfrm>
            <a:off x="1395293" y="6502241"/>
            <a:ext cx="5816560" cy="9919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04"/>
              </a:lnSpc>
              <a:buNone/>
            </a:pPr>
            <a:r>
              <a:rPr lang="en-US" sz="1628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Administrators have access to add new books, update existing book information, and remove books from the inventory.</a:t>
            </a:r>
            <a:endParaRPr lang="en-US" sz="1628" dirty="0"/>
          </a:p>
        </p:txBody>
      </p:sp>
      <p:sp>
        <p:nvSpPr>
          <p:cNvPr id="18" name="Shape 15"/>
          <p:cNvSpPr/>
          <p:nvPr/>
        </p:nvSpPr>
        <p:spPr>
          <a:xfrm>
            <a:off x="7418546" y="6055400"/>
            <a:ext cx="465058" cy="465058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</p:sp>
      <p:sp>
        <p:nvSpPr>
          <p:cNvPr id="19" name="Text 16"/>
          <p:cNvSpPr/>
          <p:nvPr/>
        </p:nvSpPr>
        <p:spPr>
          <a:xfrm>
            <a:off x="7554754" y="6132909"/>
            <a:ext cx="192643" cy="310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2"/>
              </a:lnSpc>
              <a:buNone/>
            </a:pPr>
            <a:r>
              <a:rPr lang="en-US" sz="2442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</a:t>
            </a:r>
            <a:endParaRPr lang="en-US" sz="2442" dirty="0"/>
          </a:p>
        </p:txBody>
      </p:sp>
      <p:sp>
        <p:nvSpPr>
          <p:cNvPr id="20" name="Text 17"/>
          <p:cNvSpPr/>
          <p:nvPr/>
        </p:nvSpPr>
        <p:spPr>
          <a:xfrm>
            <a:off x="8090297" y="6055400"/>
            <a:ext cx="2584013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3"/>
              </a:lnSpc>
              <a:buNone/>
            </a:pPr>
            <a:r>
              <a:rPr lang="en-US" sz="2035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 Accounts</a:t>
            </a:r>
            <a:endParaRPr lang="en-US" sz="2035" dirty="0"/>
          </a:p>
        </p:txBody>
      </p:sp>
      <p:sp>
        <p:nvSpPr>
          <p:cNvPr id="21" name="Text 18"/>
          <p:cNvSpPr/>
          <p:nvPr/>
        </p:nvSpPr>
        <p:spPr>
          <a:xfrm>
            <a:off x="8090297" y="6502241"/>
            <a:ext cx="5816560" cy="9919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04"/>
              </a:lnSpc>
              <a:buNone/>
            </a:pPr>
            <a:r>
              <a:rPr lang="en-US" sz="1628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Customers can create accounts to manage their orders, track their purchase history, and receive personalized recommendations.</a:t>
            </a:r>
            <a:endParaRPr lang="en-US" sz="1628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-122663" y="-5599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4" name="Text 2"/>
          <p:cNvSpPr/>
          <p:nvPr/>
        </p:nvSpPr>
        <p:spPr>
          <a:xfrm>
            <a:off x="654167" y="1209817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80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Technical Stack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693429" y="302918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457200" indent="-457200">
              <a:lnSpc>
                <a:spcPts val="2791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Front-End</a:t>
            </a:r>
            <a:endParaRPr lang="en-US" sz="3200" dirty="0"/>
          </a:p>
        </p:txBody>
      </p:sp>
      <p:sp>
        <p:nvSpPr>
          <p:cNvPr id="6" name="Text 4"/>
          <p:cNvSpPr/>
          <p:nvPr/>
        </p:nvSpPr>
        <p:spPr>
          <a:xfrm>
            <a:off x="693429" y="3649721"/>
            <a:ext cx="397811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HTML, CSS, JavaScript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693429" y="449446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457200" indent="-457200">
              <a:lnSpc>
                <a:spcPts val="2791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Back-End</a:t>
            </a:r>
            <a:endParaRPr lang="en-US" sz="3200" dirty="0"/>
          </a:p>
        </p:txBody>
      </p:sp>
      <p:sp>
        <p:nvSpPr>
          <p:cNvPr id="8" name="Text 6"/>
          <p:cNvSpPr/>
          <p:nvPr/>
        </p:nvSpPr>
        <p:spPr>
          <a:xfrm>
            <a:off x="693429" y="5098392"/>
            <a:ext cx="397811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 (JDK 8+), JDBC, JSP</a:t>
            </a: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693428" y="605029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457200" indent="-457200">
              <a:lnSpc>
                <a:spcPts val="2791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Database</a:t>
            </a:r>
            <a:endParaRPr lang="en-US" sz="3200" dirty="0"/>
          </a:p>
        </p:txBody>
      </p:sp>
      <p:sp>
        <p:nvSpPr>
          <p:cNvPr id="10" name="Text 8"/>
          <p:cNvSpPr/>
          <p:nvPr/>
        </p:nvSpPr>
        <p:spPr>
          <a:xfrm>
            <a:off x="693429" y="6554222"/>
            <a:ext cx="397811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MySQL</a:t>
            </a:r>
            <a:endParaRPr lang="en-US" sz="1786" dirty="0"/>
          </a:p>
        </p:txBody>
      </p:sp>
      <p:pic>
        <p:nvPicPr>
          <p:cNvPr id="12" name="Picture 4" descr="Free ai generated books bookshelves illustration">
            <a:extLst>
              <a:ext uri="{FF2B5EF4-FFF2-40B4-BE49-F238E27FC236}">
                <a16:creationId xmlns:a16="http://schemas.microsoft.com/office/drawing/2014/main" id="{9809F64C-B04A-BB74-8F68-3AA78468C4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258" r="-3470"/>
          <a:stretch/>
        </p:blipFill>
        <p:spPr bwMode="auto">
          <a:xfrm>
            <a:off x="9120850" y="0"/>
            <a:ext cx="5764192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820460"/>
            <a:ext cx="5820608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Website Components</a:t>
            </a:r>
            <a:endParaRPr lang="en-US" sz="446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82867"/>
            <a:ext cx="566976" cy="56697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277665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Login Page</a:t>
            </a:r>
            <a:endParaRPr lang="en-US" sz="2233" dirty="0"/>
          </a:p>
        </p:txBody>
      </p:sp>
      <p:sp>
        <p:nvSpPr>
          <p:cNvPr id="7" name="Text 4"/>
          <p:cNvSpPr/>
          <p:nvPr/>
        </p:nvSpPr>
        <p:spPr>
          <a:xfrm>
            <a:off x="793790" y="3267075"/>
            <a:ext cx="3005495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Allows existing users to access their accounts.</a:t>
            </a:r>
            <a:endParaRPr lang="en-US" sz="1786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1982867"/>
            <a:ext cx="566976" cy="56697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139446" y="277665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Signup Page</a:t>
            </a:r>
            <a:endParaRPr lang="en-US" sz="2233" dirty="0"/>
          </a:p>
        </p:txBody>
      </p:sp>
      <p:sp>
        <p:nvSpPr>
          <p:cNvPr id="10" name="Text 6"/>
          <p:cNvSpPr/>
          <p:nvPr/>
        </p:nvSpPr>
        <p:spPr>
          <a:xfrm>
            <a:off x="4139446" y="3267075"/>
            <a:ext cx="3005614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Enables new users to create accounts on the website.</a:t>
            </a:r>
            <a:endParaRPr lang="en-US" sz="1786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1982867"/>
            <a:ext cx="566976" cy="56697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5221" y="277665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Book Catalog</a:t>
            </a:r>
            <a:endParaRPr lang="en-US" sz="2233" dirty="0"/>
          </a:p>
        </p:txBody>
      </p:sp>
      <p:sp>
        <p:nvSpPr>
          <p:cNvPr id="13" name="Text 8"/>
          <p:cNvSpPr/>
          <p:nvPr/>
        </p:nvSpPr>
        <p:spPr>
          <a:xfrm>
            <a:off x="7485221" y="3267075"/>
            <a:ext cx="3005614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Displays a list of available books with details and purchase options.</a:t>
            </a:r>
            <a:endParaRPr lang="en-US" sz="1786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1982867"/>
            <a:ext cx="566976" cy="566976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830997" y="277665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Shopping Cart</a:t>
            </a:r>
            <a:endParaRPr lang="en-US" sz="2233" dirty="0"/>
          </a:p>
        </p:txBody>
      </p:sp>
      <p:sp>
        <p:nvSpPr>
          <p:cNvPr id="16" name="Text 10"/>
          <p:cNvSpPr/>
          <p:nvPr/>
        </p:nvSpPr>
        <p:spPr>
          <a:xfrm>
            <a:off x="10830997" y="3267075"/>
            <a:ext cx="3005614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Allows users to select and store books they want to purchase.</a:t>
            </a:r>
            <a:endParaRPr lang="en-US" sz="1786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036225"/>
            <a:ext cx="566976" cy="566976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93790" y="583001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Checkout Page</a:t>
            </a:r>
            <a:endParaRPr lang="en-US" sz="2233" dirty="0"/>
          </a:p>
        </p:txBody>
      </p:sp>
      <p:sp>
        <p:nvSpPr>
          <p:cNvPr id="19" name="Text 12"/>
          <p:cNvSpPr/>
          <p:nvPr/>
        </p:nvSpPr>
        <p:spPr>
          <a:xfrm>
            <a:off x="793790" y="6320433"/>
            <a:ext cx="30054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Facilitates the payment process for book purchases.</a:t>
            </a:r>
            <a:endParaRPr lang="en-US" sz="1786" dirty="0"/>
          </a:p>
        </p:txBody>
      </p:sp>
      <p:pic>
        <p:nvPicPr>
          <p:cNvPr id="20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39446" y="5036225"/>
            <a:ext cx="566976" cy="566976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4139446" y="583001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Order History</a:t>
            </a:r>
            <a:endParaRPr lang="en-US" sz="2233" dirty="0"/>
          </a:p>
        </p:txBody>
      </p:sp>
      <p:sp>
        <p:nvSpPr>
          <p:cNvPr id="22" name="Text 14"/>
          <p:cNvSpPr/>
          <p:nvPr/>
        </p:nvSpPr>
        <p:spPr>
          <a:xfrm>
            <a:off x="4139446" y="6320433"/>
            <a:ext cx="3005614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Displays a list of previous purchases made by users.</a:t>
            </a:r>
            <a:endParaRPr lang="en-US" sz="1786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433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7263" y="283488"/>
            <a:ext cx="1275874" cy="22682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3459004"/>
            <a:ext cx="6215777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User-Friendly Interface</a:t>
            </a:r>
            <a:endParaRPr lang="en-US" sz="4465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50794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3790" y="530173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Intuitive Navigation</a:t>
            </a:r>
            <a:endParaRPr lang="en-US" sz="2233" dirty="0"/>
          </a:p>
        </p:txBody>
      </p:sp>
      <p:sp>
        <p:nvSpPr>
          <p:cNvPr id="9" name="Text 4"/>
          <p:cNvSpPr/>
          <p:nvPr/>
        </p:nvSpPr>
        <p:spPr>
          <a:xfrm>
            <a:off x="793790" y="5792153"/>
            <a:ext cx="3005495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website uses clear menus, buttons, and labels to guide users through the site.</a:t>
            </a:r>
            <a:endParaRPr lang="en-US" sz="1786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446" y="450794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4139446" y="530173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Search Functionality</a:t>
            </a:r>
            <a:endParaRPr lang="en-US" sz="2233" dirty="0"/>
          </a:p>
        </p:txBody>
      </p:sp>
      <p:sp>
        <p:nvSpPr>
          <p:cNvPr id="12" name="Text 6"/>
          <p:cNvSpPr/>
          <p:nvPr/>
        </p:nvSpPr>
        <p:spPr>
          <a:xfrm>
            <a:off x="4139446" y="5792153"/>
            <a:ext cx="3005614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powerful search bar allows users to easily find specific books.</a:t>
            </a:r>
            <a:endParaRPr lang="en-US" sz="1786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85221" y="4507944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85221" y="530173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Filtering Options</a:t>
            </a:r>
            <a:endParaRPr lang="en-US" sz="2233" dirty="0"/>
          </a:p>
        </p:txBody>
      </p:sp>
      <p:sp>
        <p:nvSpPr>
          <p:cNvPr id="15" name="Text 8"/>
          <p:cNvSpPr/>
          <p:nvPr/>
        </p:nvSpPr>
        <p:spPr>
          <a:xfrm>
            <a:off x="7485221" y="5792153"/>
            <a:ext cx="3005614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refine their book search by genre, author, price, and other criteria.</a:t>
            </a:r>
            <a:endParaRPr lang="en-US" sz="1786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30997" y="4507944"/>
            <a:ext cx="566976" cy="566976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0830997" y="530173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Responsive Design</a:t>
            </a:r>
            <a:endParaRPr lang="en-US" sz="2233" dirty="0"/>
          </a:p>
        </p:txBody>
      </p:sp>
      <p:sp>
        <p:nvSpPr>
          <p:cNvPr id="18" name="Text 10"/>
          <p:cNvSpPr/>
          <p:nvPr/>
        </p:nvSpPr>
        <p:spPr>
          <a:xfrm>
            <a:off x="10830997" y="5792153"/>
            <a:ext cx="3005614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website adapts to different screen sizes, ensuring optimal viewing on desktops, tablets, and smartphones.</a:t>
            </a:r>
            <a:endParaRPr lang="en-US" sz="1786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73418" y="1062514"/>
            <a:ext cx="7415808" cy="6013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35"/>
              </a:lnSpc>
              <a:buNone/>
            </a:pPr>
            <a:r>
              <a:rPr lang="en-US" sz="3788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Implementation of HTTP Servlets</a:t>
            </a:r>
            <a:endParaRPr lang="en-US" sz="3788" dirty="0"/>
          </a:p>
        </p:txBody>
      </p:sp>
      <p:sp>
        <p:nvSpPr>
          <p:cNvPr id="6" name="Shape 3"/>
          <p:cNvSpPr/>
          <p:nvPr/>
        </p:nvSpPr>
        <p:spPr>
          <a:xfrm>
            <a:off x="4560570" y="1952506"/>
            <a:ext cx="22860" cy="5214580"/>
          </a:xfrm>
          <a:prstGeom prst="roundRect">
            <a:avLst>
              <a:gd name="adj" fmla="val 126272"/>
            </a:avLst>
          </a:prstGeom>
          <a:solidFill>
            <a:srgbClr val="65696B"/>
          </a:solidFill>
          <a:ln/>
        </p:spPr>
      </p:sp>
      <p:sp>
        <p:nvSpPr>
          <p:cNvPr id="7" name="Shape 4"/>
          <p:cNvSpPr/>
          <p:nvPr/>
        </p:nvSpPr>
        <p:spPr>
          <a:xfrm>
            <a:off x="4355544" y="2168962"/>
            <a:ext cx="432911" cy="43291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</p:sp>
      <p:sp>
        <p:nvSpPr>
          <p:cNvPr id="8" name="Text 5"/>
          <p:cNvSpPr/>
          <p:nvPr/>
        </p:nvSpPr>
        <p:spPr>
          <a:xfrm>
            <a:off x="4524613" y="2241113"/>
            <a:ext cx="94774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73"/>
              </a:lnSpc>
              <a:buNone/>
            </a:pPr>
            <a:r>
              <a:rPr lang="en-US" sz="227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2273" dirty="0"/>
          </a:p>
        </p:txBody>
      </p:sp>
      <p:sp>
        <p:nvSpPr>
          <p:cNvPr id="9" name="Text 6"/>
          <p:cNvSpPr/>
          <p:nvPr/>
        </p:nvSpPr>
        <p:spPr>
          <a:xfrm>
            <a:off x="1781770" y="2144911"/>
            <a:ext cx="2405420" cy="300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68"/>
              </a:lnSpc>
              <a:buNone/>
            </a:pPr>
            <a:r>
              <a:rPr lang="en-US" sz="1894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Servlet Creation</a:t>
            </a:r>
            <a:endParaRPr lang="en-US" sz="1894" dirty="0"/>
          </a:p>
        </p:txBody>
      </p:sp>
      <p:sp>
        <p:nvSpPr>
          <p:cNvPr id="10" name="Text 7"/>
          <p:cNvSpPr/>
          <p:nvPr/>
        </p:nvSpPr>
        <p:spPr>
          <a:xfrm>
            <a:off x="673418" y="2560915"/>
            <a:ext cx="3513772" cy="12311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424"/>
              </a:lnSpc>
              <a:buNone/>
            </a:pPr>
            <a:r>
              <a:rPr lang="en-US" sz="1515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 Servlets are created to handle specific requests from the client, such as displaying book information or processing purchase orders.</a:t>
            </a:r>
            <a:endParaRPr lang="en-US" sz="1515" dirty="0"/>
          </a:p>
        </p:txBody>
      </p:sp>
      <p:sp>
        <p:nvSpPr>
          <p:cNvPr id="11" name="Shape 8"/>
          <p:cNvSpPr/>
          <p:nvPr/>
        </p:nvSpPr>
        <p:spPr>
          <a:xfrm>
            <a:off x="4355544" y="3131106"/>
            <a:ext cx="432911" cy="43291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</p:sp>
      <p:sp>
        <p:nvSpPr>
          <p:cNvPr id="12" name="Text 9"/>
          <p:cNvSpPr/>
          <p:nvPr/>
        </p:nvSpPr>
        <p:spPr>
          <a:xfrm>
            <a:off x="4488656" y="3203258"/>
            <a:ext cx="166568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73"/>
              </a:lnSpc>
              <a:buNone/>
            </a:pPr>
            <a:r>
              <a:rPr lang="en-US" sz="227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2273" dirty="0"/>
          </a:p>
        </p:txBody>
      </p:sp>
      <p:sp>
        <p:nvSpPr>
          <p:cNvPr id="13" name="Text 10"/>
          <p:cNvSpPr/>
          <p:nvPr/>
        </p:nvSpPr>
        <p:spPr>
          <a:xfrm>
            <a:off x="4956810" y="3107055"/>
            <a:ext cx="2405420" cy="300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68"/>
              </a:lnSpc>
              <a:buNone/>
            </a:pPr>
            <a:r>
              <a:rPr lang="en-US" sz="1894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Request Handling</a:t>
            </a:r>
            <a:endParaRPr lang="en-US" sz="1894" dirty="0"/>
          </a:p>
        </p:txBody>
      </p:sp>
      <p:sp>
        <p:nvSpPr>
          <p:cNvPr id="14" name="Text 11"/>
          <p:cNvSpPr/>
          <p:nvPr/>
        </p:nvSpPr>
        <p:spPr>
          <a:xfrm>
            <a:off x="4956810" y="3523059"/>
            <a:ext cx="3513772" cy="9233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24"/>
              </a:lnSpc>
              <a:buNone/>
            </a:pPr>
            <a:r>
              <a:rPr lang="en-US" sz="1515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Servlets receive HTTP requests from the client and process them based on the request type and data.</a:t>
            </a:r>
            <a:endParaRPr lang="en-US" sz="1515" dirty="0"/>
          </a:p>
        </p:txBody>
      </p:sp>
      <p:sp>
        <p:nvSpPr>
          <p:cNvPr id="15" name="Shape 12"/>
          <p:cNvSpPr/>
          <p:nvPr/>
        </p:nvSpPr>
        <p:spPr>
          <a:xfrm>
            <a:off x="4355544" y="4393287"/>
            <a:ext cx="432911" cy="43291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</p:sp>
      <p:sp>
        <p:nvSpPr>
          <p:cNvPr id="16" name="Text 13"/>
          <p:cNvSpPr/>
          <p:nvPr/>
        </p:nvSpPr>
        <p:spPr>
          <a:xfrm>
            <a:off x="4486275" y="4465439"/>
            <a:ext cx="171450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73"/>
              </a:lnSpc>
              <a:buNone/>
            </a:pPr>
            <a:r>
              <a:rPr lang="en-US" sz="227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2273" dirty="0"/>
          </a:p>
        </p:txBody>
      </p:sp>
      <p:sp>
        <p:nvSpPr>
          <p:cNvPr id="17" name="Text 14"/>
          <p:cNvSpPr/>
          <p:nvPr/>
        </p:nvSpPr>
        <p:spPr>
          <a:xfrm>
            <a:off x="1756529" y="4369237"/>
            <a:ext cx="2430661" cy="300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68"/>
              </a:lnSpc>
              <a:buNone/>
            </a:pPr>
            <a:r>
              <a:rPr lang="en-US" sz="1894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Response Generation</a:t>
            </a:r>
            <a:endParaRPr lang="en-US" sz="1894" dirty="0"/>
          </a:p>
        </p:txBody>
      </p:sp>
      <p:sp>
        <p:nvSpPr>
          <p:cNvPr id="18" name="Text 15"/>
          <p:cNvSpPr/>
          <p:nvPr/>
        </p:nvSpPr>
        <p:spPr>
          <a:xfrm>
            <a:off x="673418" y="4785241"/>
            <a:ext cx="3513772" cy="9233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424"/>
              </a:lnSpc>
              <a:buNone/>
            </a:pPr>
            <a:r>
              <a:rPr lang="en-US" sz="1515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Servlets generate an HTTP response containing the requested data or information for the client.</a:t>
            </a:r>
            <a:endParaRPr lang="en-US" sz="1515" dirty="0"/>
          </a:p>
        </p:txBody>
      </p:sp>
      <p:sp>
        <p:nvSpPr>
          <p:cNvPr id="19" name="Shape 16"/>
          <p:cNvSpPr/>
          <p:nvPr/>
        </p:nvSpPr>
        <p:spPr>
          <a:xfrm>
            <a:off x="4355544" y="5351621"/>
            <a:ext cx="432911" cy="43291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</p:sp>
      <p:sp>
        <p:nvSpPr>
          <p:cNvPr id="20" name="Text 17"/>
          <p:cNvSpPr/>
          <p:nvPr/>
        </p:nvSpPr>
        <p:spPr>
          <a:xfrm>
            <a:off x="4482346" y="5423773"/>
            <a:ext cx="179308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73"/>
              </a:lnSpc>
              <a:buNone/>
            </a:pPr>
            <a:r>
              <a:rPr lang="en-US" sz="2273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</a:t>
            </a:r>
            <a:endParaRPr lang="en-US" sz="2273" dirty="0"/>
          </a:p>
        </p:txBody>
      </p:sp>
      <p:sp>
        <p:nvSpPr>
          <p:cNvPr id="21" name="Text 18"/>
          <p:cNvSpPr/>
          <p:nvPr/>
        </p:nvSpPr>
        <p:spPr>
          <a:xfrm>
            <a:off x="4956810" y="5327571"/>
            <a:ext cx="2405420" cy="300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68"/>
              </a:lnSpc>
              <a:buNone/>
            </a:pPr>
            <a:r>
              <a:rPr lang="en-US" sz="1894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Database Interaction</a:t>
            </a:r>
            <a:endParaRPr lang="en-US" sz="1894" dirty="0"/>
          </a:p>
        </p:txBody>
      </p:sp>
      <p:sp>
        <p:nvSpPr>
          <p:cNvPr id="22" name="Text 19"/>
          <p:cNvSpPr/>
          <p:nvPr/>
        </p:nvSpPr>
        <p:spPr>
          <a:xfrm>
            <a:off x="4956810" y="5743575"/>
            <a:ext cx="3513772" cy="12311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24"/>
              </a:lnSpc>
              <a:buNone/>
            </a:pPr>
            <a:r>
              <a:rPr lang="en-US" sz="1515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Servlets interact with the MySQL database to retrieve and update book information, user data, and sales records.</a:t>
            </a:r>
            <a:endParaRPr lang="en-US" sz="151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728</Words>
  <Application>Microsoft Office PowerPoint</Application>
  <PresentationFormat>Custom</PresentationFormat>
  <Paragraphs>99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DM Sans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AKSHAYA K</cp:lastModifiedBy>
  <cp:revision>3</cp:revision>
  <dcterms:created xsi:type="dcterms:W3CDTF">2024-08-26T17:10:08Z</dcterms:created>
  <dcterms:modified xsi:type="dcterms:W3CDTF">2024-08-29T13:32:02Z</dcterms:modified>
</cp:coreProperties>
</file>